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>
        <p:scale>
          <a:sx n="70" d="100"/>
          <a:sy n="70" d="100"/>
        </p:scale>
        <p:origin x="-217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Piscataquis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Depression</c:v>
                </c:pt>
                <c:pt idx="2">
                  <c:v>Drug &amp; Alcohol Abuse</c:v>
                </c:pt>
                <c:pt idx="3">
                  <c:v>Respiratory Diseases</c:v>
                </c:pt>
                <c:pt idx="4">
                  <c:v>Mental Health 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0.72</c:v>
                </c:pt>
                <c:pt idx="1">
                  <c:v>0.72</c:v>
                </c:pt>
                <c:pt idx="2">
                  <c:v>0.7</c:v>
                </c:pt>
                <c:pt idx="3">
                  <c:v>0.69</c:v>
                </c:pt>
                <c:pt idx="4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Depression</c:v>
                </c:pt>
                <c:pt idx="2">
                  <c:v>Drug &amp; Alcohol Abuse</c:v>
                </c:pt>
                <c:pt idx="3">
                  <c:v>Respiratory Diseases</c:v>
                </c:pt>
                <c:pt idx="4">
                  <c:v>Mental Health 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0.78</c:v>
                </c:pt>
                <c:pt idx="1">
                  <c:v>0.67</c:v>
                </c:pt>
                <c:pt idx="2">
                  <c:v>0.8</c:v>
                </c:pt>
                <c:pt idx="3">
                  <c:v>0.6</c:v>
                </c:pt>
                <c:pt idx="4">
                  <c:v>0.71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3569792"/>
        <c:axId val="93571328"/>
      </c:barChart>
      <c:catAx>
        <c:axId val="93569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3571328"/>
        <c:crosses val="autoZero"/>
        <c:auto val="1"/>
        <c:lblAlgn val="ctr"/>
        <c:lblOffset val="100"/>
        <c:noMultiLvlLbl val="0"/>
      </c:catAx>
      <c:valAx>
        <c:axId val="93571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35697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Piscataquis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Employment</c:v>
                </c:pt>
                <c:pt idx="2">
                  <c:v>Transportation</c:v>
                </c:pt>
                <c:pt idx="3">
                  <c:v>Food Security</c:v>
                </c:pt>
                <c:pt idx="4">
                  <c:v>Housing Stability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0.83</c:v>
                </c:pt>
                <c:pt idx="1">
                  <c:v>0.75</c:v>
                </c:pt>
                <c:pt idx="2">
                  <c:v>0.72</c:v>
                </c:pt>
                <c:pt idx="3">
                  <c:v>0.63</c:v>
                </c:pt>
                <c:pt idx="4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Employment</c:v>
                </c:pt>
                <c:pt idx="2">
                  <c:v>Transportation</c:v>
                </c:pt>
                <c:pt idx="3">
                  <c:v>Food Security</c:v>
                </c:pt>
                <c:pt idx="4">
                  <c:v>Housing Stability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0.64</c:v>
                </c:pt>
                <c:pt idx="2">
                  <c:v>0.67</c:v>
                </c:pt>
                <c:pt idx="3">
                  <c:v>0.57999999999999996</c:v>
                </c:pt>
                <c:pt idx="4">
                  <c:v>0.56999999999999995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112384"/>
        <c:axId val="95851264"/>
      </c:barChart>
      <c:catAx>
        <c:axId val="94112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5851264"/>
        <c:crosses val="autoZero"/>
        <c:auto val="1"/>
        <c:lblAlgn val="ctr"/>
        <c:lblOffset val="100"/>
        <c:noMultiLvlLbl val="0"/>
      </c:catAx>
      <c:valAx>
        <c:axId val="95851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41123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Piscataquis County based on information provided by the 89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24 </a:t>
            </a:r>
            <a:r>
              <a:rPr lang="en-US" baseline="0" dirty="0" smtClean="0"/>
              <a:t>of the Piscataquis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Piscataquis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Piscataquis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Piscataquis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Penobscot County Report can be used to form Charles Dean Memorial Hospital’s CHNA along with the </a:t>
            </a:r>
            <a:r>
              <a:rPr lang="en-US" baseline="0" dirty="0" err="1" smtClean="0"/>
              <a:t>Penquis</a:t>
            </a:r>
            <a:r>
              <a:rPr lang="en-US" baseline="0" dirty="0" smtClean="0"/>
              <a:t> District (Penobscot &amp; Piscataquis Counties) Public Health Improvement Plan – all hospital and public health improvement plans will inform the State Health Improvement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 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Piscataquis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Piscataquis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(2015)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Piscataquis County = 89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Penobscot County – Obesity &amp; Depression were tied as</a:t>
            </a:r>
            <a:r>
              <a:rPr lang="en-US" baseline="0" dirty="0" smtClean="0"/>
              <a:t> the top issue.</a:t>
            </a:r>
            <a:endParaRPr lang="en-US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aine.gov/SHNAPP/" TargetMode="External"/><Relationship Id="rId4" Type="http://schemas.openxmlformats.org/officeDocument/2006/relationships/hyperlink" Target="mailto:alfred.may@maine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Piscataquis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Piscataquis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12667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Piscataquis 89 surveys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44113"/>
              </p:ext>
            </p:extLst>
          </p:nvPr>
        </p:nvGraphicFramePr>
        <p:xfrm>
          <a:off x="533400" y="2212777"/>
          <a:ext cx="7848600" cy="41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Piscataquis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0355" y="189101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935" y="6148661"/>
            <a:ext cx="6697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Piscataquis County</a:t>
            </a:r>
            <a:endParaRPr lang="en-US" sz="12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371582"/>
            <a:ext cx="5923755" cy="377349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Al May				Name</a:t>
            </a:r>
          </a:p>
          <a:p>
            <a:pPr marL="109728" indent="0">
              <a:buNone/>
            </a:pPr>
            <a:r>
              <a:rPr lang="en-US" dirty="0"/>
              <a:t>255-2017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</a:p>
          <a:p>
            <a:pPr marL="109728" indent="0">
              <a:buNone/>
            </a:pPr>
            <a:r>
              <a:rPr lang="en-US" sz="2000" u="sng" dirty="0" smtClean="0">
                <a:hlinkClick r:id="rId4"/>
              </a:rPr>
              <a:t>alfred.may@maine.gov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endParaRPr lang="en-US" sz="1900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 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/>
              <a:t>Phone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5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Piscataquis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82979"/>
            <a:ext cx="822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Piscataquis 89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718849"/>
              </p:ext>
            </p:extLst>
          </p:nvPr>
        </p:nvGraphicFramePr>
        <p:xfrm>
          <a:off x="540224" y="2183088"/>
          <a:ext cx="7994176" cy="42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Piscataquis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799" y="6202130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Piscataquis County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4150"/>
            <a:ext cx="6462206" cy="41880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3900</TotalTime>
  <Words>1425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Piscataquis County</vt:lpstr>
      <vt:lpstr>Top health issues for Piscataquis County</vt:lpstr>
      <vt:lpstr>Top issues affecting where we live, work, learn &amp; play in Piscataquis County</vt:lpstr>
      <vt:lpstr>Top issues affecting where we live, work, learn &amp; play in Piscataquis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216</cp:revision>
  <cp:lastPrinted>2015-10-13T15:31:01Z</cp:lastPrinted>
  <dcterms:created xsi:type="dcterms:W3CDTF">2015-06-09T16:33:57Z</dcterms:created>
  <dcterms:modified xsi:type="dcterms:W3CDTF">2015-10-15T17:45:31Z</dcterms:modified>
</cp:coreProperties>
</file>